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7" r:id="rId2"/>
    <p:sldId id="258" r:id="rId3"/>
    <p:sldId id="260" r:id="rId4"/>
    <p:sldId id="265" r:id="rId5"/>
    <p:sldId id="266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84" y="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A3E378-DB55-459D-8CA9-1DCA074D132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FB5C237-BC56-446B-8CB4-6ECA80CDC9C2}">
      <dgm:prSet custT="1"/>
      <dgm:spPr/>
      <dgm:t>
        <a:bodyPr/>
        <a:lstStyle/>
        <a:p>
          <a:r>
            <a:rPr lang="en-US" sz="4000"/>
            <a:t>Ts. Zaaba Ahmad</a:t>
          </a:r>
        </a:p>
      </dgm:t>
    </dgm:pt>
    <dgm:pt modelId="{8E2144EF-3DA6-4628-B7B0-B7EF6CF78ACA}" type="parTrans" cxnId="{821B9B74-514B-4211-A101-69BA5DF2CBD0}">
      <dgm:prSet/>
      <dgm:spPr/>
      <dgm:t>
        <a:bodyPr/>
        <a:lstStyle/>
        <a:p>
          <a:endParaRPr lang="en-US" sz="1400"/>
        </a:p>
      </dgm:t>
    </dgm:pt>
    <dgm:pt modelId="{1A309995-4380-4934-B103-95E65EBFE630}" type="sibTrans" cxnId="{821B9B74-514B-4211-A101-69BA5DF2CBD0}">
      <dgm:prSet/>
      <dgm:spPr/>
      <dgm:t>
        <a:bodyPr/>
        <a:lstStyle/>
        <a:p>
          <a:endParaRPr lang="en-US" sz="1400"/>
        </a:p>
      </dgm:t>
    </dgm:pt>
    <dgm:pt modelId="{AB2F499F-27F8-4F5B-BAED-67731BD252D9}">
      <dgm:prSet custT="1"/>
      <dgm:spPr/>
      <dgm:t>
        <a:bodyPr/>
        <a:lstStyle/>
        <a:p>
          <a:r>
            <a:rPr lang="en-US" sz="4000"/>
            <a:t>zaaba.ahmad@uitm.edu.my</a:t>
          </a:r>
        </a:p>
      </dgm:t>
    </dgm:pt>
    <dgm:pt modelId="{80E19522-91A4-4E11-ACD8-C65220B8ADE7}" type="parTrans" cxnId="{294152FC-8F74-4D0B-9C32-06570A539303}">
      <dgm:prSet/>
      <dgm:spPr/>
      <dgm:t>
        <a:bodyPr/>
        <a:lstStyle/>
        <a:p>
          <a:endParaRPr lang="en-US" sz="1400"/>
        </a:p>
      </dgm:t>
    </dgm:pt>
    <dgm:pt modelId="{27FCAEDC-FE4C-4ED6-A808-C1396BC640AF}" type="sibTrans" cxnId="{294152FC-8F74-4D0B-9C32-06570A539303}">
      <dgm:prSet/>
      <dgm:spPr/>
      <dgm:t>
        <a:bodyPr/>
        <a:lstStyle/>
        <a:p>
          <a:endParaRPr lang="en-US" sz="1400"/>
        </a:p>
      </dgm:t>
    </dgm:pt>
    <dgm:pt modelId="{618F65AC-9620-45AE-AAE9-96DAE97FE733}">
      <dgm:prSet custT="1"/>
      <dgm:spPr/>
      <dgm:t>
        <a:bodyPr/>
        <a:lstStyle/>
        <a:p>
          <a:r>
            <a:rPr lang="en-US" sz="4000" dirty="0"/>
            <a:t>No.26, Block B, Ground Floor</a:t>
          </a:r>
        </a:p>
      </dgm:t>
    </dgm:pt>
    <dgm:pt modelId="{ECED6340-6994-4951-B319-F27AFD61FCBA}" type="parTrans" cxnId="{0665E2F0-3FAA-4CE9-BA99-89639149A482}">
      <dgm:prSet/>
      <dgm:spPr/>
      <dgm:t>
        <a:bodyPr/>
        <a:lstStyle/>
        <a:p>
          <a:endParaRPr lang="en-US" sz="1400"/>
        </a:p>
      </dgm:t>
    </dgm:pt>
    <dgm:pt modelId="{C04986A8-99A1-49D7-B568-4DEA21015960}" type="sibTrans" cxnId="{0665E2F0-3FAA-4CE9-BA99-89639149A482}">
      <dgm:prSet/>
      <dgm:spPr/>
      <dgm:t>
        <a:bodyPr/>
        <a:lstStyle/>
        <a:p>
          <a:endParaRPr lang="en-US" sz="1400"/>
        </a:p>
      </dgm:t>
    </dgm:pt>
    <dgm:pt modelId="{45162459-19C2-49A7-B756-64A1BAFE5D0E}">
      <dgm:prSet custT="1"/>
      <dgm:spPr/>
      <dgm:t>
        <a:bodyPr/>
        <a:lstStyle/>
        <a:p>
          <a:r>
            <a:rPr lang="en-US" sz="4000"/>
            <a:t>017-2988287</a:t>
          </a:r>
        </a:p>
      </dgm:t>
    </dgm:pt>
    <dgm:pt modelId="{0AE21C0B-9926-411E-A439-E1A45D48E6FB}" type="parTrans" cxnId="{11BB5D82-C5A8-400F-8173-4E9C53F90BC3}">
      <dgm:prSet/>
      <dgm:spPr/>
      <dgm:t>
        <a:bodyPr/>
        <a:lstStyle/>
        <a:p>
          <a:endParaRPr lang="en-US" sz="1400"/>
        </a:p>
      </dgm:t>
    </dgm:pt>
    <dgm:pt modelId="{0F02DC28-450F-4879-B3B3-064ADAF304FD}" type="sibTrans" cxnId="{11BB5D82-C5A8-400F-8173-4E9C53F90BC3}">
      <dgm:prSet/>
      <dgm:spPr/>
      <dgm:t>
        <a:bodyPr/>
        <a:lstStyle/>
        <a:p>
          <a:endParaRPr lang="en-US" sz="1400"/>
        </a:p>
      </dgm:t>
    </dgm:pt>
    <dgm:pt modelId="{2FE57E25-B789-45D8-B8E4-9493EC3A6EE5}" type="pres">
      <dgm:prSet presAssocID="{0EA3E378-DB55-459D-8CA9-1DCA074D1320}" presName="vert0" presStyleCnt="0">
        <dgm:presLayoutVars>
          <dgm:dir/>
          <dgm:animOne val="branch"/>
          <dgm:animLvl val="lvl"/>
        </dgm:presLayoutVars>
      </dgm:prSet>
      <dgm:spPr/>
    </dgm:pt>
    <dgm:pt modelId="{C606EDAD-D65A-4F03-A6E2-1289184D2D30}" type="pres">
      <dgm:prSet presAssocID="{4FB5C237-BC56-446B-8CB4-6ECA80CDC9C2}" presName="thickLine" presStyleLbl="alignNode1" presStyleIdx="0" presStyleCnt="4"/>
      <dgm:spPr/>
    </dgm:pt>
    <dgm:pt modelId="{D42EC368-E0F5-43D5-A1FC-484C65C34818}" type="pres">
      <dgm:prSet presAssocID="{4FB5C237-BC56-446B-8CB4-6ECA80CDC9C2}" presName="horz1" presStyleCnt="0"/>
      <dgm:spPr/>
    </dgm:pt>
    <dgm:pt modelId="{B5D56DC0-ADDE-4D24-AE26-BA6EB6265E95}" type="pres">
      <dgm:prSet presAssocID="{4FB5C237-BC56-446B-8CB4-6ECA80CDC9C2}" presName="tx1" presStyleLbl="revTx" presStyleIdx="0" presStyleCnt="4"/>
      <dgm:spPr/>
    </dgm:pt>
    <dgm:pt modelId="{EB8AF502-5863-4238-BE5D-0634BD22B34E}" type="pres">
      <dgm:prSet presAssocID="{4FB5C237-BC56-446B-8CB4-6ECA80CDC9C2}" presName="vert1" presStyleCnt="0"/>
      <dgm:spPr/>
    </dgm:pt>
    <dgm:pt modelId="{C42CD274-E8AF-4440-948B-872826D530B4}" type="pres">
      <dgm:prSet presAssocID="{AB2F499F-27F8-4F5B-BAED-67731BD252D9}" presName="thickLine" presStyleLbl="alignNode1" presStyleIdx="1" presStyleCnt="4"/>
      <dgm:spPr/>
    </dgm:pt>
    <dgm:pt modelId="{19E61616-173E-4C28-8055-35FBD449108B}" type="pres">
      <dgm:prSet presAssocID="{AB2F499F-27F8-4F5B-BAED-67731BD252D9}" presName="horz1" presStyleCnt="0"/>
      <dgm:spPr/>
    </dgm:pt>
    <dgm:pt modelId="{8EE159CB-5E6E-424E-B2A9-CF08E812A15A}" type="pres">
      <dgm:prSet presAssocID="{AB2F499F-27F8-4F5B-BAED-67731BD252D9}" presName="tx1" presStyleLbl="revTx" presStyleIdx="1" presStyleCnt="4"/>
      <dgm:spPr/>
    </dgm:pt>
    <dgm:pt modelId="{DFE9D11A-7526-434B-8EE5-2CEA2BE77DB0}" type="pres">
      <dgm:prSet presAssocID="{AB2F499F-27F8-4F5B-BAED-67731BD252D9}" presName="vert1" presStyleCnt="0"/>
      <dgm:spPr/>
    </dgm:pt>
    <dgm:pt modelId="{A7B7535C-C719-4FDE-AF4B-A36DCF319055}" type="pres">
      <dgm:prSet presAssocID="{618F65AC-9620-45AE-AAE9-96DAE97FE733}" presName="thickLine" presStyleLbl="alignNode1" presStyleIdx="2" presStyleCnt="4"/>
      <dgm:spPr/>
    </dgm:pt>
    <dgm:pt modelId="{D7B82B30-EB23-4219-90A0-7DD485D9E257}" type="pres">
      <dgm:prSet presAssocID="{618F65AC-9620-45AE-AAE9-96DAE97FE733}" presName="horz1" presStyleCnt="0"/>
      <dgm:spPr/>
    </dgm:pt>
    <dgm:pt modelId="{6C74CFF1-1998-460B-ADF9-415FEAE63805}" type="pres">
      <dgm:prSet presAssocID="{618F65AC-9620-45AE-AAE9-96DAE97FE733}" presName="tx1" presStyleLbl="revTx" presStyleIdx="2" presStyleCnt="4"/>
      <dgm:spPr/>
    </dgm:pt>
    <dgm:pt modelId="{C0FF7548-B189-4C6B-96A8-1BAD7D8858B1}" type="pres">
      <dgm:prSet presAssocID="{618F65AC-9620-45AE-AAE9-96DAE97FE733}" presName="vert1" presStyleCnt="0"/>
      <dgm:spPr/>
    </dgm:pt>
    <dgm:pt modelId="{51082A78-3E4A-4092-9787-38B0F41254BE}" type="pres">
      <dgm:prSet presAssocID="{45162459-19C2-49A7-B756-64A1BAFE5D0E}" presName="thickLine" presStyleLbl="alignNode1" presStyleIdx="3" presStyleCnt="4"/>
      <dgm:spPr/>
    </dgm:pt>
    <dgm:pt modelId="{A38D2351-F3EF-4AF8-8148-06EFF5D5AE9E}" type="pres">
      <dgm:prSet presAssocID="{45162459-19C2-49A7-B756-64A1BAFE5D0E}" presName="horz1" presStyleCnt="0"/>
      <dgm:spPr/>
    </dgm:pt>
    <dgm:pt modelId="{D8F31FC4-C410-4398-9B53-A777BB68EF5B}" type="pres">
      <dgm:prSet presAssocID="{45162459-19C2-49A7-B756-64A1BAFE5D0E}" presName="tx1" presStyleLbl="revTx" presStyleIdx="3" presStyleCnt="4"/>
      <dgm:spPr/>
    </dgm:pt>
    <dgm:pt modelId="{668F6F88-364F-440E-BF86-B009B450B04F}" type="pres">
      <dgm:prSet presAssocID="{45162459-19C2-49A7-B756-64A1BAFE5D0E}" presName="vert1" presStyleCnt="0"/>
      <dgm:spPr/>
    </dgm:pt>
  </dgm:ptLst>
  <dgm:cxnLst>
    <dgm:cxn modelId="{30A9532E-AF67-4064-8298-31F420C1DCC7}" type="presOf" srcId="{0EA3E378-DB55-459D-8CA9-1DCA074D1320}" destId="{2FE57E25-B789-45D8-B8E4-9493EC3A6EE5}" srcOrd="0" destOrd="0" presId="urn:microsoft.com/office/officeart/2008/layout/LinedList"/>
    <dgm:cxn modelId="{548B1037-ADB6-4EE7-978F-886ADD0C8B5F}" type="presOf" srcId="{45162459-19C2-49A7-B756-64A1BAFE5D0E}" destId="{D8F31FC4-C410-4398-9B53-A777BB68EF5B}" srcOrd="0" destOrd="0" presId="urn:microsoft.com/office/officeart/2008/layout/LinedList"/>
    <dgm:cxn modelId="{4647DE4E-F9F8-497C-8BCF-8045327A1B84}" type="presOf" srcId="{618F65AC-9620-45AE-AAE9-96DAE97FE733}" destId="{6C74CFF1-1998-460B-ADF9-415FEAE63805}" srcOrd="0" destOrd="0" presId="urn:microsoft.com/office/officeart/2008/layout/LinedList"/>
    <dgm:cxn modelId="{821B9B74-514B-4211-A101-69BA5DF2CBD0}" srcId="{0EA3E378-DB55-459D-8CA9-1DCA074D1320}" destId="{4FB5C237-BC56-446B-8CB4-6ECA80CDC9C2}" srcOrd="0" destOrd="0" parTransId="{8E2144EF-3DA6-4628-B7B0-B7EF6CF78ACA}" sibTransId="{1A309995-4380-4934-B103-95E65EBFE630}"/>
    <dgm:cxn modelId="{2E390D78-2E9B-4769-BF0D-8A4A2C24FDE1}" type="presOf" srcId="{4FB5C237-BC56-446B-8CB4-6ECA80CDC9C2}" destId="{B5D56DC0-ADDE-4D24-AE26-BA6EB6265E95}" srcOrd="0" destOrd="0" presId="urn:microsoft.com/office/officeart/2008/layout/LinedList"/>
    <dgm:cxn modelId="{11BB5D82-C5A8-400F-8173-4E9C53F90BC3}" srcId="{0EA3E378-DB55-459D-8CA9-1DCA074D1320}" destId="{45162459-19C2-49A7-B756-64A1BAFE5D0E}" srcOrd="3" destOrd="0" parTransId="{0AE21C0B-9926-411E-A439-E1A45D48E6FB}" sibTransId="{0F02DC28-450F-4879-B3B3-064ADAF304FD}"/>
    <dgm:cxn modelId="{B6A8E9DF-B9F2-4268-8A80-A5FBC61F0E81}" type="presOf" srcId="{AB2F499F-27F8-4F5B-BAED-67731BD252D9}" destId="{8EE159CB-5E6E-424E-B2A9-CF08E812A15A}" srcOrd="0" destOrd="0" presId="urn:microsoft.com/office/officeart/2008/layout/LinedList"/>
    <dgm:cxn modelId="{0665E2F0-3FAA-4CE9-BA99-89639149A482}" srcId="{0EA3E378-DB55-459D-8CA9-1DCA074D1320}" destId="{618F65AC-9620-45AE-AAE9-96DAE97FE733}" srcOrd="2" destOrd="0" parTransId="{ECED6340-6994-4951-B319-F27AFD61FCBA}" sibTransId="{C04986A8-99A1-49D7-B568-4DEA21015960}"/>
    <dgm:cxn modelId="{294152FC-8F74-4D0B-9C32-06570A539303}" srcId="{0EA3E378-DB55-459D-8CA9-1DCA074D1320}" destId="{AB2F499F-27F8-4F5B-BAED-67731BD252D9}" srcOrd="1" destOrd="0" parTransId="{80E19522-91A4-4E11-ACD8-C65220B8ADE7}" sibTransId="{27FCAEDC-FE4C-4ED6-A808-C1396BC640AF}"/>
    <dgm:cxn modelId="{C2FFA4CF-4193-4419-92BB-5D11083B6AF0}" type="presParOf" srcId="{2FE57E25-B789-45D8-B8E4-9493EC3A6EE5}" destId="{C606EDAD-D65A-4F03-A6E2-1289184D2D30}" srcOrd="0" destOrd="0" presId="urn:microsoft.com/office/officeart/2008/layout/LinedList"/>
    <dgm:cxn modelId="{A28C96BB-6455-496F-B6C0-E99DEB799571}" type="presParOf" srcId="{2FE57E25-B789-45D8-B8E4-9493EC3A6EE5}" destId="{D42EC368-E0F5-43D5-A1FC-484C65C34818}" srcOrd="1" destOrd="0" presId="urn:microsoft.com/office/officeart/2008/layout/LinedList"/>
    <dgm:cxn modelId="{91746164-8BAE-46F7-A656-E03AC5E20242}" type="presParOf" srcId="{D42EC368-E0F5-43D5-A1FC-484C65C34818}" destId="{B5D56DC0-ADDE-4D24-AE26-BA6EB6265E95}" srcOrd="0" destOrd="0" presId="urn:microsoft.com/office/officeart/2008/layout/LinedList"/>
    <dgm:cxn modelId="{96D4E56C-CC1B-4393-86BA-195C905027AD}" type="presParOf" srcId="{D42EC368-E0F5-43D5-A1FC-484C65C34818}" destId="{EB8AF502-5863-4238-BE5D-0634BD22B34E}" srcOrd="1" destOrd="0" presId="urn:microsoft.com/office/officeart/2008/layout/LinedList"/>
    <dgm:cxn modelId="{834370BA-5E30-48B5-9656-7A1E7B731A92}" type="presParOf" srcId="{2FE57E25-B789-45D8-B8E4-9493EC3A6EE5}" destId="{C42CD274-E8AF-4440-948B-872826D530B4}" srcOrd="2" destOrd="0" presId="urn:microsoft.com/office/officeart/2008/layout/LinedList"/>
    <dgm:cxn modelId="{3E0F6FC7-0AB0-4628-8FAE-25238718CF2B}" type="presParOf" srcId="{2FE57E25-B789-45D8-B8E4-9493EC3A6EE5}" destId="{19E61616-173E-4C28-8055-35FBD449108B}" srcOrd="3" destOrd="0" presId="urn:microsoft.com/office/officeart/2008/layout/LinedList"/>
    <dgm:cxn modelId="{20C5BD72-A0AE-4B1C-9980-3477FB298A76}" type="presParOf" srcId="{19E61616-173E-4C28-8055-35FBD449108B}" destId="{8EE159CB-5E6E-424E-B2A9-CF08E812A15A}" srcOrd="0" destOrd="0" presId="urn:microsoft.com/office/officeart/2008/layout/LinedList"/>
    <dgm:cxn modelId="{8558D6FE-56E4-4193-85CF-C4B3D13B301B}" type="presParOf" srcId="{19E61616-173E-4C28-8055-35FBD449108B}" destId="{DFE9D11A-7526-434B-8EE5-2CEA2BE77DB0}" srcOrd="1" destOrd="0" presId="urn:microsoft.com/office/officeart/2008/layout/LinedList"/>
    <dgm:cxn modelId="{2A3ADEC4-20C3-40F9-8D13-7A62AA2507D1}" type="presParOf" srcId="{2FE57E25-B789-45D8-B8E4-9493EC3A6EE5}" destId="{A7B7535C-C719-4FDE-AF4B-A36DCF319055}" srcOrd="4" destOrd="0" presId="urn:microsoft.com/office/officeart/2008/layout/LinedList"/>
    <dgm:cxn modelId="{88CCBBB6-7659-47C5-B32A-AFBC7C3360EA}" type="presParOf" srcId="{2FE57E25-B789-45D8-B8E4-9493EC3A6EE5}" destId="{D7B82B30-EB23-4219-90A0-7DD485D9E257}" srcOrd="5" destOrd="0" presId="urn:microsoft.com/office/officeart/2008/layout/LinedList"/>
    <dgm:cxn modelId="{9A20AC6F-21B3-4B44-8B27-38EEC1C9611C}" type="presParOf" srcId="{D7B82B30-EB23-4219-90A0-7DD485D9E257}" destId="{6C74CFF1-1998-460B-ADF9-415FEAE63805}" srcOrd="0" destOrd="0" presId="urn:microsoft.com/office/officeart/2008/layout/LinedList"/>
    <dgm:cxn modelId="{A7496739-21B5-4847-9406-F5E7F4AF9B62}" type="presParOf" srcId="{D7B82B30-EB23-4219-90A0-7DD485D9E257}" destId="{C0FF7548-B189-4C6B-96A8-1BAD7D8858B1}" srcOrd="1" destOrd="0" presId="urn:microsoft.com/office/officeart/2008/layout/LinedList"/>
    <dgm:cxn modelId="{43CE3EB7-B1F5-429D-8898-DEC04B75BB11}" type="presParOf" srcId="{2FE57E25-B789-45D8-B8E4-9493EC3A6EE5}" destId="{51082A78-3E4A-4092-9787-38B0F41254BE}" srcOrd="6" destOrd="0" presId="urn:microsoft.com/office/officeart/2008/layout/LinedList"/>
    <dgm:cxn modelId="{3311F0EE-CE55-494C-B23A-1ABE7584F377}" type="presParOf" srcId="{2FE57E25-B789-45D8-B8E4-9493EC3A6EE5}" destId="{A38D2351-F3EF-4AF8-8148-06EFF5D5AE9E}" srcOrd="7" destOrd="0" presId="urn:microsoft.com/office/officeart/2008/layout/LinedList"/>
    <dgm:cxn modelId="{858BA769-1D3B-42F4-9CAC-E29183EE1C0B}" type="presParOf" srcId="{A38D2351-F3EF-4AF8-8148-06EFF5D5AE9E}" destId="{D8F31FC4-C410-4398-9B53-A777BB68EF5B}" srcOrd="0" destOrd="0" presId="urn:microsoft.com/office/officeart/2008/layout/LinedList"/>
    <dgm:cxn modelId="{F80DDAEF-C4D9-4530-A82F-A288C3FB21CD}" type="presParOf" srcId="{A38D2351-F3EF-4AF8-8148-06EFF5D5AE9E}" destId="{668F6F88-364F-440E-BF86-B009B450B04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06EDAD-D65A-4F03-A6E2-1289184D2D30}">
      <dsp:nvSpPr>
        <dsp:cNvPr id="0" name=""/>
        <dsp:cNvSpPr/>
      </dsp:nvSpPr>
      <dsp:spPr>
        <a:xfrm>
          <a:off x="0" y="0"/>
          <a:ext cx="74980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56DC0-ADDE-4D24-AE26-BA6EB6265E95}">
      <dsp:nvSpPr>
        <dsp:cNvPr id="0" name=""/>
        <dsp:cNvSpPr/>
      </dsp:nvSpPr>
      <dsp:spPr>
        <a:xfrm>
          <a:off x="0" y="0"/>
          <a:ext cx="7498080" cy="912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Ts. Zaaba Ahmad</a:t>
          </a:r>
        </a:p>
      </dsp:txBody>
      <dsp:txXfrm>
        <a:off x="0" y="0"/>
        <a:ext cx="7498080" cy="912117"/>
      </dsp:txXfrm>
    </dsp:sp>
    <dsp:sp modelId="{C42CD274-E8AF-4440-948B-872826D530B4}">
      <dsp:nvSpPr>
        <dsp:cNvPr id="0" name=""/>
        <dsp:cNvSpPr/>
      </dsp:nvSpPr>
      <dsp:spPr>
        <a:xfrm>
          <a:off x="0" y="912118"/>
          <a:ext cx="74980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E159CB-5E6E-424E-B2A9-CF08E812A15A}">
      <dsp:nvSpPr>
        <dsp:cNvPr id="0" name=""/>
        <dsp:cNvSpPr/>
      </dsp:nvSpPr>
      <dsp:spPr>
        <a:xfrm>
          <a:off x="0" y="912117"/>
          <a:ext cx="7498080" cy="912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zaaba.ahmad@uitm.edu.my</a:t>
          </a:r>
        </a:p>
      </dsp:txBody>
      <dsp:txXfrm>
        <a:off x="0" y="912117"/>
        <a:ext cx="7498080" cy="912117"/>
      </dsp:txXfrm>
    </dsp:sp>
    <dsp:sp modelId="{A7B7535C-C719-4FDE-AF4B-A36DCF319055}">
      <dsp:nvSpPr>
        <dsp:cNvPr id="0" name=""/>
        <dsp:cNvSpPr/>
      </dsp:nvSpPr>
      <dsp:spPr>
        <a:xfrm>
          <a:off x="0" y="1824236"/>
          <a:ext cx="74980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74CFF1-1998-460B-ADF9-415FEAE63805}">
      <dsp:nvSpPr>
        <dsp:cNvPr id="0" name=""/>
        <dsp:cNvSpPr/>
      </dsp:nvSpPr>
      <dsp:spPr>
        <a:xfrm>
          <a:off x="0" y="1824235"/>
          <a:ext cx="7498080" cy="912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No.26, Block B, Ground Floor</a:t>
          </a:r>
        </a:p>
      </dsp:txBody>
      <dsp:txXfrm>
        <a:off x="0" y="1824235"/>
        <a:ext cx="7498080" cy="912117"/>
      </dsp:txXfrm>
    </dsp:sp>
    <dsp:sp modelId="{51082A78-3E4A-4092-9787-38B0F41254BE}">
      <dsp:nvSpPr>
        <dsp:cNvPr id="0" name=""/>
        <dsp:cNvSpPr/>
      </dsp:nvSpPr>
      <dsp:spPr>
        <a:xfrm>
          <a:off x="0" y="2736353"/>
          <a:ext cx="74980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F31FC4-C410-4398-9B53-A777BB68EF5B}">
      <dsp:nvSpPr>
        <dsp:cNvPr id="0" name=""/>
        <dsp:cNvSpPr/>
      </dsp:nvSpPr>
      <dsp:spPr>
        <a:xfrm>
          <a:off x="0" y="2736353"/>
          <a:ext cx="7498080" cy="912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017-2988287</a:t>
          </a:r>
        </a:p>
      </dsp:txBody>
      <dsp:txXfrm>
        <a:off x="0" y="2736353"/>
        <a:ext cx="7498080" cy="9121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6099B-C8AA-40D4-B4E8-08CE8F47F10F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72A4A-AAFF-4D1B-BF07-F9A1243955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67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72A4A-AAFF-4D1B-BF07-F9A124395506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DF280BC-2354-46F5-A476-3C7BD24FFDF7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E8865A7-BC0C-4336-926A-D32B8CA4F1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2402541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578392" y="1052736"/>
            <a:ext cx="6400800" cy="3833589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2"/>
                </a:solidFill>
              </a:rPr>
              <a:t>Course Code:	</a:t>
            </a:r>
            <a:r>
              <a:rPr lang="en-US" cap="none" dirty="0">
                <a:solidFill>
                  <a:srgbClr val="00B050"/>
                </a:solidFill>
              </a:rPr>
              <a:t>CSC566</a:t>
            </a:r>
            <a:br>
              <a:rPr lang="en-US" cap="none" dirty="0">
                <a:solidFill>
                  <a:srgbClr val="00B050"/>
                </a:solidFill>
              </a:rPr>
            </a:br>
            <a:br>
              <a:rPr lang="en-US" cap="none" dirty="0">
                <a:solidFill>
                  <a:schemeClr val="tx2"/>
                </a:solidFill>
              </a:rPr>
            </a:br>
            <a:r>
              <a:rPr lang="en-US" cap="none" dirty="0">
                <a:solidFill>
                  <a:schemeClr val="tx2"/>
                </a:solidFill>
              </a:rPr>
              <a:t>Course Name: </a:t>
            </a:r>
            <a:br>
              <a:rPr lang="en-US" cap="none" dirty="0">
                <a:solidFill>
                  <a:schemeClr val="tx2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Image Processing </a:t>
            </a:r>
            <a:r>
              <a:rPr lang="en-US" b="0" dirty="0">
                <a:solidFill>
                  <a:srgbClr val="00B05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75747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-171400"/>
            <a:ext cx="7498080" cy="1143000"/>
          </a:xfrm>
        </p:spPr>
        <p:txBody>
          <a:bodyPr/>
          <a:lstStyle/>
          <a:p>
            <a:pPr algn="ctr"/>
            <a:r>
              <a:rPr lang="en-US" dirty="0"/>
              <a:t>Instructor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EA3D3CA-22D8-3AB2-2639-EE13541366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719036"/>
              </p:ext>
            </p:extLst>
          </p:nvPr>
        </p:nvGraphicFramePr>
        <p:xfrm>
          <a:off x="1547664" y="2804864"/>
          <a:ext cx="7498080" cy="36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erson in a red shirt&#10;&#10;Description automatically generated">
            <a:extLst>
              <a:ext uri="{FF2B5EF4-FFF2-40B4-BE49-F238E27FC236}">
                <a16:creationId xmlns:a16="http://schemas.microsoft.com/office/drawing/2014/main" id="{401177B6-EA89-C4A0-7C14-DBA1D4008DF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929" y="966326"/>
            <a:ext cx="1223202" cy="154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89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Syllabus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Introduction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Fundamental issues of image processing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Applications for image processing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Human visual perception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Components of image processing system 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Image models, representation and properties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Human visual perception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Electromagnetic spectrum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Image properties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Sampling and Quantization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Image acquisition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Spatial and Fourier domain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Image sampling and quantization </a:t>
            </a:r>
          </a:p>
        </p:txBody>
      </p:sp>
    </p:spTree>
    <p:extLst>
      <p:ext uri="{BB962C8B-B14F-4D97-AF65-F5344CB8AC3E}">
        <p14:creationId xmlns:p14="http://schemas.microsoft.com/office/powerpoint/2010/main" val="3832879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Syllabus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300"/>
              </a:spcBef>
              <a:buFont typeface="+mj-lt"/>
              <a:buAutoNum type="arabicPeriod" startAt="4"/>
            </a:pPr>
            <a:r>
              <a:rPr lang="en-US" sz="2000" dirty="0"/>
              <a:t>Enhancement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 err="1"/>
              <a:t>Graylevel</a:t>
            </a:r>
            <a:r>
              <a:rPr lang="en-US" sz="1600" dirty="0"/>
              <a:t> transformation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Histogram Processing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Logical and arithmetic operations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Image filtering: average, median, min, max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Image sharpening 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 startAt="4"/>
            </a:pPr>
            <a:r>
              <a:rPr lang="en-US" sz="2000" dirty="0"/>
              <a:t>Morphological Operations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Dilation and erosions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Opening and closing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Thinning and thickening </a:t>
            </a:r>
          </a:p>
          <a:p>
            <a:pPr marL="458788" indent="-457200">
              <a:spcBef>
                <a:spcPts val="300"/>
              </a:spcBef>
              <a:buFont typeface="+mj-lt"/>
              <a:buAutoNum type="arabicPeriod" startAt="4"/>
            </a:pPr>
            <a:r>
              <a:rPr lang="en-US" sz="2000" dirty="0"/>
              <a:t>Image Segmentation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Relationships between pixels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Line, edge, boundary detection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Global and local </a:t>
            </a:r>
            <a:r>
              <a:rPr lang="en-US" sz="1600" dirty="0" err="1"/>
              <a:t>thresholding</a:t>
            </a:r>
            <a:r>
              <a:rPr lang="en-US" sz="1600" dirty="0"/>
              <a:t>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Region growing </a:t>
            </a:r>
          </a:p>
          <a:p>
            <a:pPr marL="685800" lvl="1" indent="-228600">
              <a:spcBef>
                <a:spcPts val="300"/>
              </a:spcBef>
            </a:pPr>
            <a:r>
              <a:rPr lang="en-US" sz="1600" dirty="0"/>
              <a:t>Split and merge</a:t>
            </a:r>
          </a:p>
        </p:txBody>
      </p:sp>
    </p:spTree>
    <p:extLst>
      <p:ext uri="{BB962C8B-B14F-4D97-AF65-F5344CB8AC3E}">
        <p14:creationId xmlns:p14="http://schemas.microsoft.com/office/powerpoint/2010/main" val="406195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Syllabus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8788" indent="-457200">
              <a:spcBef>
                <a:spcPts val="300"/>
              </a:spcBef>
              <a:buFont typeface="+mj-lt"/>
              <a:buAutoNum type="arabicPeriod" startAt="7"/>
            </a:pPr>
            <a:r>
              <a:rPr lang="en-US" sz="2000" dirty="0"/>
              <a:t>Color Image Processing </a:t>
            </a:r>
          </a:p>
          <a:p>
            <a:pPr marL="685800" lvl="1" indent="-236538">
              <a:spcBef>
                <a:spcPts val="300"/>
              </a:spcBef>
            </a:pPr>
            <a:r>
              <a:rPr lang="en-US" sz="1600" dirty="0"/>
              <a:t>Color models </a:t>
            </a:r>
          </a:p>
          <a:p>
            <a:pPr marL="685800" lvl="1" indent="-236538">
              <a:spcBef>
                <a:spcPts val="300"/>
              </a:spcBef>
            </a:pPr>
            <a:r>
              <a:rPr lang="en-US" sz="1600" dirty="0"/>
              <a:t>Color segmentation </a:t>
            </a:r>
          </a:p>
          <a:p>
            <a:pPr marL="685800" lvl="1" indent="-236538">
              <a:spcBef>
                <a:spcPts val="300"/>
              </a:spcBef>
            </a:pPr>
            <a:r>
              <a:rPr lang="en-US" sz="1600" dirty="0"/>
              <a:t>Color smoothing and sharpening </a:t>
            </a:r>
          </a:p>
          <a:p>
            <a:pPr marL="458788" indent="-457200">
              <a:spcBef>
                <a:spcPts val="300"/>
              </a:spcBef>
              <a:buFont typeface="+mj-lt"/>
              <a:buAutoNum type="arabicPeriod" startAt="7"/>
            </a:pPr>
            <a:r>
              <a:rPr lang="en-US" sz="2000" dirty="0"/>
              <a:t>Representation and Description </a:t>
            </a:r>
          </a:p>
          <a:p>
            <a:pPr marL="685800" lvl="1" indent="-236538">
              <a:spcBef>
                <a:spcPts val="300"/>
              </a:spcBef>
            </a:pPr>
            <a:r>
              <a:rPr lang="en-US" sz="1600" dirty="0"/>
              <a:t>Shape descriptors </a:t>
            </a:r>
          </a:p>
          <a:p>
            <a:pPr marL="685800" lvl="1" indent="-236538">
              <a:spcBef>
                <a:spcPts val="300"/>
              </a:spcBef>
            </a:pPr>
            <a:r>
              <a:rPr lang="en-US" sz="1600" dirty="0"/>
              <a:t>Color descriptors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809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Course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Assessment 1		10%</a:t>
            </a:r>
          </a:p>
          <a:p>
            <a:r>
              <a:rPr lang="en-US" sz="2800" dirty="0"/>
              <a:t>Assessment 2		10%</a:t>
            </a:r>
          </a:p>
          <a:p>
            <a:r>
              <a:rPr lang="en-US" sz="2800" dirty="0" err="1"/>
              <a:t>Asessement</a:t>
            </a:r>
            <a:r>
              <a:rPr lang="en-US" sz="2800" dirty="0"/>
              <a:t> 3		20%</a:t>
            </a:r>
          </a:p>
          <a:p>
            <a:r>
              <a:rPr lang="en-US" sz="2800" dirty="0"/>
              <a:t>Test 			20%</a:t>
            </a:r>
          </a:p>
          <a:p>
            <a:r>
              <a:rPr lang="en-US" sz="2800" dirty="0"/>
              <a:t>Mini Project		40%</a:t>
            </a:r>
          </a:p>
          <a:p>
            <a:pPr marL="0" indent="0">
              <a:buNone/>
            </a:pPr>
            <a:r>
              <a:rPr lang="en-US" sz="2800" dirty="0"/>
              <a:t>=======================</a:t>
            </a:r>
          </a:p>
          <a:p>
            <a:r>
              <a:rPr lang="en-US" sz="2800" dirty="0"/>
              <a:t>Total			100%	</a:t>
            </a:r>
          </a:p>
        </p:txBody>
      </p:sp>
    </p:spTree>
    <p:extLst>
      <p:ext uri="{BB962C8B-B14F-4D97-AF65-F5344CB8AC3E}">
        <p14:creationId xmlns:p14="http://schemas.microsoft.com/office/powerpoint/2010/main" val="345961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Recommended 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en-US" dirty="0" err="1"/>
              <a:t>Nursuriati</a:t>
            </a:r>
            <a:r>
              <a:rPr lang="en-US" dirty="0"/>
              <a:t> Jamil &amp; Khalil </a:t>
            </a:r>
            <a:r>
              <a:rPr lang="en-US" dirty="0" err="1"/>
              <a:t>Awang</a:t>
            </a:r>
            <a:r>
              <a:rPr lang="en-US" dirty="0"/>
              <a:t>. Practical Digital Image Processing with MATLAB, 2014.</a:t>
            </a:r>
          </a:p>
          <a:p>
            <a:pPr marL="596646" lvl="0" indent="-514350">
              <a:buFont typeface="+mj-lt"/>
              <a:buAutoNum type="arabicPeriod"/>
            </a:pPr>
            <a:r>
              <a:rPr lang="en-US" dirty="0"/>
              <a:t>Gonzales, R.C. and Woods, R.E. Digital Image Processing. (3</a:t>
            </a:r>
            <a:r>
              <a:rPr lang="en-US" baseline="30000" dirty="0"/>
              <a:t>rd</a:t>
            </a:r>
            <a:r>
              <a:rPr lang="en-US" dirty="0"/>
              <a:t> Edition), Prentice Hall, 2008 </a:t>
            </a:r>
          </a:p>
        </p:txBody>
      </p:sp>
    </p:spTree>
    <p:extLst>
      <p:ext uri="{BB962C8B-B14F-4D97-AF65-F5344CB8AC3E}">
        <p14:creationId xmlns:p14="http://schemas.microsoft.com/office/powerpoint/2010/main" val="377638931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en-US" dirty="0" err="1"/>
              <a:t>Sonka</a:t>
            </a:r>
            <a:r>
              <a:rPr lang="en-US" dirty="0"/>
              <a:t>, M,, </a:t>
            </a:r>
            <a:r>
              <a:rPr lang="en-US" dirty="0" err="1"/>
              <a:t>Hlavac</a:t>
            </a:r>
            <a:r>
              <a:rPr lang="en-US" dirty="0"/>
              <a:t> V and Boyle. </a:t>
            </a:r>
            <a:r>
              <a:rPr lang="en-US" i="1" dirty="0"/>
              <a:t>Image Processing, Analysis and Machine Vision</a:t>
            </a:r>
            <a:r>
              <a:rPr lang="en-US" dirty="0"/>
              <a:t>. Thomson, 2007. 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/>
              <a:t>Pratt, W.K.. Digital Image Processing. John Wiley </a:t>
            </a:r>
            <a:r>
              <a:rPr lang="en-US" dirty="0" err="1"/>
              <a:t>Interscience</a:t>
            </a:r>
            <a:r>
              <a:rPr lang="en-US" dirty="0"/>
              <a:t>, 2007. 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err="1"/>
              <a:t>Petrou</a:t>
            </a:r>
            <a:r>
              <a:rPr lang="en-US" dirty="0"/>
              <a:t>, M. and </a:t>
            </a:r>
            <a:r>
              <a:rPr lang="en-US" dirty="0" err="1"/>
              <a:t>Bosdogianni</a:t>
            </a:r>
            <a:r>
              <a:rPr lang="en-US" dirty="0"/>
              <a:t>, P. Image Processing: The Fundamentals. </a:t>
            </a:r>
            <a:r>
              <a:rPr lang="en-US" dirty="0" err="1"/>
              <a:t>Jihn</a:t>
            </a:r>
            <a:r>
              <a:rPr lang="en-US" dirty="0"/>
              <a:t> Wiley &amp; Sons, 2003 	</a:t>
            </a:r>
          </a:p>
        </p:txBody>
      </p:sp>
    </p:spTree>
    <p:extLst>
      <p:ext uri="{BB962C8B-B14F-4D97-AF65-F5344CB8AC3E}">
        <p14:creationId xmlns:p14="http://schemas.microsoft.com/office/powerpoint/2010/main" val="3776389311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301</Words>
  <Application>Microsoft Office PowerPoint</Application>
  <PresentationFormat>On-screen Show (4:3)</PresentationFormat>
  <Paragraphs>61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Gill Sans MT</vt:lpstr>
      <vt:lpstr>Verdana</vt:lpstr>
      <vt:lpstr>Wingdings 2</vt:lpstr>
      <vt:lpstr>Solstice</vt:lpstr>
      <vt:lpstr>Course Code: CSC566  Course Name:  Image Processing  </vt:lpstr>
      <vt:lpstr>Instructor</vt:lpstr>
      <vt:lpstr>Syllabus Content</vt:lpstr>
      <vt:lpstr>Syllabus Content</vt:lpstr>
      <vt:lpstr>Syllabus Content</vt:lpstr>
      <vt:lpstr>Course Assessment</vt:lpstr>
      <vt:lpstr>Recommended  Text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Rosniza Roslan</dc:creator>
  <cp:lastModifiedBy>ZAABA BIN AHMAD</cp:lastModifiedBy>
  <cp:revision>33</cp:revision>
  <dcterms:created xsi:type="dcterms:W3CDTF">2007-04-25T16:10:46Z</dcterms:created>
  <dcterms:modified xsi:type="dcterms:W3CDTF">2024-03-18T03:54:14Z</dcterms:modified>
</cp:coreProperties>
</file>